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6" r:id="rId3"/>
    <p:sldId id="283" r:id="rId4"/>
    <p:sldId id="282" r:id="rId5"/>
    <p:sldId id="274" r:id="rId6"/>
    <p:sldId id="278" r:id="rId7"/>
    <p:sldId id="277" r:id="rId8"/>
    <p:sldId id="279" r:id="rId9"/>
    <p:sldId id="281" r:id="rId10"/>
    <p:sldId id="275" r:id="rId11"/>
    <p:sldId id="276" r:id="rId12"/>
  </p:sldIdLst>
  <p:sldSz cx="9144000" cy="5715000" type="screen16x10"/>
  <p:notesSz cx="9144000" cy="6858000"/>
  <p:embeddedFontLst>
    <p:embeddedFont>
      <p:font typeface="Lindsey" panose="03080502040402020203" pitchFamily="66" charset="0"/>
      <p:regular r:id="rId13"/>
    </p:embeddedFont>
    <p:embeddedFont>
      <p:font typeface="Harrington" panose="04040505050A02020702" pitchFamily="82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714" y="-642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28866"/>
            <a:ext cx="2057400" cy="4876271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28866"/>
            <a:ext cx="6019800" cy="4876271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6FA0D-DB8A-401D-9210-1A1F4851E018}" type="datetimeFigureOut">
              <a:rPr lang="de-DE" smtClean="0"/>
              <a:pPr/>
              <a:t>06.08.2014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34A60-4DE2-4A13-BFDD-6CEC621D276D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7" name="Picture 2" descr="F:\Sourcetree Stuff\DownhillMadness\Art\Menu\MenuBG.png"/>
          <p:cNvPicPr>
            <a:picLocks noChangeAspect="1" noChangeArrowheads="1"/>
          </p:cNvPicPr>
          <p:nvPr userDrawn="1"/>
        </p:nvPicPr>
        <p:blipFill>
          <a:blip r:embed="rId13" cstate="print"/>
          <a:srcRect l="38453" r="13449"/>
          <a:stretch>
            <a:fillRect/>
          </a:stretch>
        </p:blipFill>
        <p:spPr bwMode="auto">
          <a:xfrm>
            <a:off x="0" y="0"/>
            <a:ext cx="9144000" cy="57288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8" name="Picture 4" descr="F:\Sourcetree Stuff\DownhillMadness\Art\Character\Concepts\Members\emil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2405279" y="259941"/>
            <a:ext cx="1734673" cy="2661902"/>
          </a:xfrm>
          <a:prstGeom prst="rect">
            <a:avLst/>
          </a:prstGeom>
          <a:noFill/>
        </p:spPr>
      </p:pic>
      <p:pic>
        <p:nvPicPr>
          <p:cNvPr id="1029" name="Picture 5" descr="F:\Sourcetree Stuff\DownhillMadness\Art\Character\Concepts\Members\eric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1397167" y="699654"/>
            <a:ext cx="1734673" cy="2661902"/>
          </a:xfrm>
          <a:prstGeom prst="rect">
            <a:avLst/>
          </a:prstGeom>
          <a:noFill/>
        </p:spPr>
      </p:pic>
      <p:pic>
        <p:nvPicPr>
          <p:cNvPr id="1027" name="Picture 3" descr="F:\Sourcetree Stuff\DownhillMadness\Art\Character\Concepts\Members\daria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04048" y="121196"/>
            <a:ext cx="1734673" cy="2661902"/>
          </a:xfrm>
          <a:prstGeom prst="rect">
            <a:avLst/>
          </a:prstGeom>
          <a:noFill/>
        </p:spPr>
      </p:pic>
      <p:pic>
        <p:nvPicPr>
          <p:cNvPr id="1030" name="Picture 6" descr="F:\Sourcetree Stuff\DownhillMadness\Art\Character\Concepts\Members\josh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698183" y="334343"/>
            <a:ext cx="1734673" cy="2661902"/>
          </a:xfrm>
          <a:prstGeom prst="rect">
            <a:avLst/>
          </a:prstGeom>
          <a:noFill/>
        </p:spPr>
      </p:pic>
      <p:pic>
        <p:nvPicPr>
          <p:cNvPr id="1032" name="Picture 8" descr="F:\Sourcetree Stuff\DownhillMadness\Art\Character\Concepts\Members\max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012160" y="785354"/>
            <a:ext cx="1734673" cy="2661902"/>
          </a:xfrm>
          <a:prstGeom prst="rect">
            <a:avLst/>
          </a:prstGeom>
          <a:noFill/>
        </p:spPr>
      </p:pic>
      <p:pic>
        <p:nvPicPr>
          <p:cNvPr id="1034" name="Picture 10" descr="F:\Sourcetree Stuff\DownhillMadness\Art\Character\Concepts\Members\michael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020272" y="1129308"/>
            <a:ext cx="1734673" cy="2661902"/>
          </a:xfrm>
          <a:prstGeom prst="rect">
            <a:avLst/>
          </a:prstGeom>
          <a:noFill/>
        </p:spPr>
      </p:pic>
      <p:pic>
        <p:nvPicPr>
          <p:cNvPr id="1035" name="Picture 11" descr="F:\Sourcetree Stuff\DownhillMadness\Art\Character\Concepts\Members\stella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7589855" y="2283830"/>
            <a:ext cx="1734673" cy="2661902"/>
          </a:xfrm>
          <a:prstGeom prst="rect">
            <a:avLst/>
          </a:prstGeom>
          <a:noFill/>
        </p:spPr>
      </p:pic>
      <p:pic>
        <p:nvPicPr>
          <p:cNvPr id="1033" name="Picture 9" descr="F:\Sourcetree Stuff\DownhillMadness\Art\Character\Concepts\Members\melli.pn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 flipH="1">
            <a:off x="461063" y="1419734"/>
            <a:ext cx="1734673" cy="2661902"/>
          </a:xfrm>
          <a:prstGeom prst="rect">
            <a:avLst/>
          </a:prstGeom>
          <a:noFill/>
        </p:spPr>
      </p:pic>
      <p:pic>
        <p:nvPicPr>
          <p:cNvPr id="1031" name="Picture 7" descr="F:\Sourcetree Stuff\DownhillMadness\Art\Character\Concepts\Members\Markus.pn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 flipH="1">
            <a:off x="-36512" y="2713484"/>
            <a:ext cx="1734673" cy="2661902"/>
          </a:xfrm>
          <a:prstGeom prst="rect">
            <a:avLst/>
          </a:prstGeom>
          <a:noFill/>
        </p:spPr>
      </p:pic>
      <p:pic>
        <p:nvPicPr>
          <p:cNvPr id="2" name="Picture 2" descr="C:\Users\melanie.gottschalk\Dropbox\Photoshop, Kunst blabla\Tablet\Downhill Madness\Logo_newnewnewnewnew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66" y="1340061"/>
            <a:ext cx="7780105" cy="483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1" dirty="0" smtClean="0">
                <a:latin typeface="Harrington" pitchFamily="82" charset="0"/>
              </a:rPr>
              <a:t>Das Ziel</a:t>
            </a:r>
            <a:endParaRPr lang="de-DE" b="1" dirty="0">
              <a:latin typeface="Harrington" pitchFamily="82" charset="0"/>
            </a:endParaRPr>
          </a:p>
        </p:txBody>
      </p:sp>
      <p:pic>
        <p:nvPicPr>
          <p:cNvPr id="12290" name="Picture 2" descr="F:\Sourcetree Stuff\DownhillMadness\Art\Environment\Mockup_screenshot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076861"/>
            <a:ext cx="9144000" cy="465539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36512" y="2121024"/>
            <a:ext cx="5554960" cy="952500"/>
          </a:xfrm>
        </p:spPr>
        <p:txBody>
          <a:bodyPr>
            <a:noAutofit/>
          </a:bodyPr>
          <a:lstStyle/>
          <a:p>
            <a:r>
              <a:rPr lang="de-DE" sz="5400" b="1" dirty="0" smtClean="0">
                <a:latin typeface="Harrington" pitchFamily="82" charset="0"/>
              </a:rPr>
              <a:t>Vielen Dank!</a:t>
            </a:r>
            <a:br>
              <a:rPr lang="de-DE" sz="5400" b="1" dirty="0" smtClean="0">
                <a:latin typeface="Harrington" pitchFamily="82" charset="0"/>
              </a:rPr>
            </a:br>
            <a:r>
              <a:rPr lang="de-DE" sz="5400" b="1" dirty="0" smtClean="0">
                <a:latin typeface="Harrington" pitchFamily="82" charset="0"/>
              </a:rPr>
              <a:t>Fragen?</a:t>
            </a:r>
            <a:endParaRPr lang="de-DE" sz="5400" b="1" dirty="0">
              <a:latin typeface="Harrington" pitchFamily="82" charset="0"/>
            </a:endParaRPr>
          </a:p>
        </p:txBody>
      </p:sp>
      <p:pic>
        <p:nvPicPr>
          <p:cNvPr id="13315" name="Picture 3" descr="E:\Dropbox\Photoshop, Kunst blabla\Tablet\14_Chicky_Cutie\Chicky_Cuti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59832" y="-238844"/>
            <a:ext cx="6804248" cy="680424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 descr="C:\git\Art\Character\Concepts\Members\jos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9560" y="2728643"/>
            <a:ext cx="2964880" cy="4549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daria.varfolomeeva\Desktop\Bild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9" y="117798"/>
            <a:ext cx="4346575" cy="311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daria.varfolomeeva\Desktop\Bild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425" y="121196"/>
            <a:ext cx="4346575" cy="311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2" descr="F:\Sourcetree Stuff\DownhillMadness\Art\Character\Concepts\downhill madnessenv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4924955" cy="5715000"/>
          </a:xfrm>
          <a:prstGeom prst="rect">
            <a:avLst/>
          </a:prstGeom>
          <a:noFill/>
        </p:spPr>
      </p:pic>
      <p:pic>
        <p:nvPicPr>
          <p:cNvPr id="2050" name="Picture 2" descr="F:\Sourcetree Stuff\DownhillMadness\Art\Milestone 2 Präsi\ygg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15716" y="429030"/>
            <a:ext cx="5112568" cy="48569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45203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06782E-6 L 0.21267 2.06782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Picture 2" descr="C:\git\Art\Character\Concepts\nidhogg_concept_stell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165" y="0"/>
            <a:ext cx="7909671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daria.varfolomeeva\Desktop\ratatosk_faces_outfits_stell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6754" y="-21371"/>
            <a:ext cx="3850493" cy="573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atatosk.scream.201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88881" y="57615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72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0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683568" y="227708"/>
            <a:ext cx="7848872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arrington" pitchFamily="82" charset="0"/>
                <a:ea typeface="+mj-ea"/>
                <a:cs typeface="+mj-cs"/>
              </a:rPr>
              <a:t>USP</a:t>
            </a:r>
            <a:endParaRPr kumimoji="0" lang="de-DE" sz="4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Harrington" pitchFamily="82" charset="0"/>
              <a:ea typeface="+mj-ea"/>
              <a:cs typeface="+mj-cs"/>
            </a:endParaRP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683568" y="1336706"/>
            <a:ext cx="7848872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Baue phantastische Seifenkisten!</a:t>
            </a:r>
          </a:p>
          <a:p>
            <a:pPr lvl="0">
              <a:buFont typeface="Arial" pitchFamily="34" charset="0"/>
              <a:buChar char="•"/>
            </a:pPr>
            <a:r>
              <a:rPr lang="de-DE" sz="3200" dirty="0">
                <a:latin typeface="Lindsey" pitchFamily="66" charset="0"/>
              </a:rPr>
              <a:t> </a:t>
            </a:r>
            <a:r>
              <a:rPr lang="de-DE" sz="3200" dirty="0" smtClean="0">
                <a:latin typeface="Lindsey" pitchFamily="66" charset="0"/>
              </a:rPr>
              <a:t>Meistere die Gesetze der Physik!</a:t>
            </a:r>
          </a:p>
          <a:p>
            <a:pPr lvl="0">
              <a:buFont typeface="Arial" pitchFamily="34" charset="0"/>
              <a:buChar char="•"/>
            </a:pPr>
            <a:r>
              <a:rPr lang="de-DE" sz="3200" dirty="0">
                <a:latin typeface="Lindsey" pitchFamily="66" charset="0"/>
              </a:rPr>
              <a:t> </a:t>
            </a:r>
            <a:r>
              <a:rPr lang="de-DE" sz="3200" dirty="0" smtClean="0">
                <a:latin typeface="Lindsey" pitchFamily="66" charset="0"/>
              </a:rPr>
              <a:t>Fege deine Freunde im Couch Multiplayer</a:t>
            </a:r>
            <a:endParaRPr lang="de-DE" sz="3200" dirty="0" smtClean="0">
              <a:latin typeface="Lindsey" pitchFamily="66" charset="0"/>
            </a:endParaRPr>
          </a:p>
          <a:p>
            <a:pPr lvl="0">
              <a:buFont typeface="Arial" pitchFamily="34" charset="0"/>
              <a:buChar char="•"/>
            </a:pPr>
            <a:r>
              <a:rPr lang="de-DE" sz="3200" dirty="0">
                <a:latin typeface="Lindsey" pitchFamily="66" charset="0"/>
              </a:rPr>
              <a:t> </a:t>
            </a:r>
            <a:r>
              <a:rPr lang="de-DE" sz="3200" dirty="0" smtClean="0">
                <a:latin typeface="Lindsey" pitchFamily="66" charset="0"/>
              </a:rPr>
              <a:t>Befahre wundervoll gestaltete Orte der nordischen Mythologie!</a:t>
            </a:r>
            <a:endParaRPr lang="de-DE" sz="3200" dirty="0">
              <a:latin typeface="Lindsey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0" y="227708"/>
            <a:ext cx="45720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arrington" pitchFamily="82" charset="0"/>
                <a:ea typeface="+mj-ea"/>
                <a:cs typeface="+mj-cs"/>
              </a:rPr>
              <a:t>Workshop</a:t>
            </a:r>
            <a:endParaRPr kumimoji="0" lang="de-DE" sz="4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Harrington" pitchFamily="82" charset="0"/>
              <a:ea typeface="+mj-ea"/>
              <a:cs typeface="+mj-cs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337"/>
          <a:stretch/>
        </p:blipFill>
        <p:spPr bwMode="auto">
          <a:xfrm>
            <a:off x="4563325" y="1611023"/>
            <a:ext cx="4588637" cy="3548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031"/>
          <a:stretch/>
        </p:blipFill>
        <p:spPr bwMode="auto">
          <a:xfrm>
            <a:off x="-17462" y="1601498"/>
            <a:ext cx="4589462" cy="356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el 1"/>
          <p:cNvSpPr txBox="1">
            <a:spLocks/>
          </p:cNvSpPr>
          <p:nvPr/>
        </p:nvSpPr>
        <p:spPr>
          <a:xfrm>
            <a:off x="4570412" y="231304"/>
            <a:ext cx="45720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arrington" pitchFamily="82" charset="0"/>
                <a:ea typeface="+mj-ea"/>
                <a:cs typeface="+mj-cs"/>
              </a:rPr>
              <a:t>Race</a:t>
            </a:r>
            <a:endParaRPr kumimoji="0" lang="de-DE" sz="4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Harrington" pitchFamily="8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0098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683568" y="227708"/>
            <a:ext cx="7848872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arrington" pitchFamily="82" charset="0"/>
                <a:ea typeface="+mj-ea"/>
                <a:cs typeface="+mj-cs"/>
              </a:rPr>
              <a:t>Goldmaster</a:t>
            </a:r>
            <a:endParaRPr kumimoji="0" lang="de-DE" sz="4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Harrington" pitchFamily="82" charset="0"/>
              <a:ea typeface="+mj-ea"/>
              <a:cs typeface="+mj-cs"/>
            </a:endParaRP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683568" y="1336706"/>
            <a:ext cx="7848872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Workshop fertig </a:t>
            </a:r>
          </a:p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Noch mehr </a:t>
            </a:r>
            <a:r>
              <a:rPr lang="de-DE" sz="3200" dirty="0" err="1" smtClean="0">
                <a:latin typeface="Lindsey" pitchFamily="66" charset="0"/>
              </a:rPr>
              <a:t>Kart-Assets</a:t>
            </a:r>
            <a:r>
              <a:rPr lang="de-DE" sz="3200" dirty="0" smtClean="0">
                <a:latin typeface="Lindsey" pitchFamily="66" charset="0"/>
              </a:rPr>
              <a:t>!</a:t>
            </a:r>
          </a:p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Musik fertig aufgenommen</a:t>
            </a:r>
          </a:p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Sounds komplett</a:t>
            </a:r>
          </a:p>
          <a:p>
            <a:pPr lvl="0">
              <a:buFont typeface="Arial" pitchFamily="34" charset="0"/>
              <a:buChar char="•"/>
            </a:pPr>
            <a:r>
              <a:rPr lang="de-DE" sz="3200" dirty="0" smtClean="0">
                <a:latin typeface="Lindsey" pitchFamily="66" charset="0"/>
              </a:rPr>
              <a:t> Extreme Polishing³</a:t>
            </a:r>
            <a:endParaRPr lang="de-DE" sz="3200" dirty="0">
              <a:latin typeface="Lindsey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544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194" b="6003"/>
          <a:stretch/>
        </p:blipFill>
        <p:spPr bwMode="auto">
          <a:xfrm>
            <a:off x="587052" y="2954488"/>
            <a:ext cx="3887830" cy="2793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48" t="4419" b="6024"/>
          <a:stretch/>
        </p:blipFill>
        <p:spPr bwMode="auto">
          <a:xfrm>
            <a:off x="4691508" y="2959463"/>
            <a:ext cx="3909698" cy="2809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48" t="3680" b="5530"/>
          <a:stretch/>
        </p:blipFill>
        <p:spPr bwMode="auto">
          <a:xfrm>
            <a:off x="4691508" y="-38844"/>
            <a:ext cx="3909698" cy="2848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48" t="3680" b="5777"/>
          <a:stretch/>
        </p:blipFill>
        <p:spPr bwMode="auto">
          <a:xfrm>
            <a:off x="587654" y="-22820"/>
            <a:ext cx="3887830" cy="2824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735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-22820"/>
            <a:ext cx="9144000" cy="576639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123" name="Picture 3" descr="C:\Git\Downhill_Madness\Art\Environment\Skyboxes\Asgard\asgardv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538253"/>
            <a:ext cx="4494104" cy="2247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Git\Downhill_Madness\Art\Environment\Skyboxes\Midgard\midgard_nichtfertig_abermussreiche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1193" y="538091"/>
            <a:ext cx="4484456" cy="224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Git\Downhill_Madness\Art\Environment\Skyboxes\Im Baum\imBaum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60" y="2991536"/>
            <a:ext cx="4484455" cy="224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C:\Git\Downhill_Madness\Art\Environment\Skyboxes\Nivlheim\milfheim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560" y="2991536"/>
            <a:ext cx="4484455" cy="224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243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</Words>
  <Application>Microsoft Office PowerPoint</Application>
  <PresentationFormat>Bildschirmpräsentation (16:10)</PresentationFormat>
  <Paragraphs>15</Paragraphs>
  <Slides>11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Lindsey</vt:lpstr>
      <vt:lpstr>Harrington</vt:lpstr>
      <vt:lpstr>Calibri</vt:lpstr>
      <vt:lpstr>Larissa-Design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Das Ziel</vt:lpstr>
      <vt:lpstr>Vielen Dank! Fragen?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Ygg</dc:title>
  <dc:creator>Melli Gottschalk</dc:creator>
  <cp:lastModifiedBy>Daria Varfolomeeva</cp:lastModifiedBy>
  <cp:revision>58</cp:revision>
  <dcterms:created xsi:type="dcterms:W3CDTF">2014-06-04T14:11:09Z</dcterms:created>
  <dcterms:modified xsi:type="dcterms:W3CDTF">2014-08-06T22:44:19Z</dcterms:modified>
</cp:coreProperties>
</file>

<file path=docProps/thumbnail.jpeg>
</file>